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6611" autoAdjust="0"/>
  </p:normalViewPr>
  <p:slideViewPr>
    <p:cSldViewPr snapToGrid="0">
      <p:cViewPr varScale="1">
        <p:scale>
          <a:sx n="55" d="100"/>
          <a:sy n="55" d="100"/>
        </p:scale>
        <p:origin x="13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CDC4-4240-4D80-BA8E-DB930733B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B2CE9-751D-4A35-81ED-98F60791C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03133-826D-4208-A6B5-31CD4875C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450A4-5812-4F3D-8CE3-F5F90F9A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46537-DC11-4512-8B86-4092A2B0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9417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171F-B0E4-4B73-899F-1638D67E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D347C-2F04-457A-AC37-EC7897261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DF85-816C-43DE-86F3-3472EBC0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C0B90-978C-4084-9C32-F36AFF3A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BB39D-B641-40C1-9764-06F4209F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593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781625-FFA3-43B2-B809-A11575190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04D27-272B-4BF4-88BA-E24A9759E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8F6B3-A0D4-49AD-BAE7-42AE91ED5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1163B-A1D5-444B-8784-497097EF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C8514-B6A6-4275-8D14-09134ACC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812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F1CA-8AD9-4776-9590-772A3F4D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E4DF-AA5A-4ACB-9160-42A6D115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5B2DD-CCBF-4EE0-AA37-258048BB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2480F-4CA4-40FB-ADA0-224CC1CF7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5D343-F005-4134-9737-32CBB90A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0092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4E57-5D24-4CBB-BFE1-617DD217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8B500-538E-42D4-B6A2-B086FBE0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36D00-1C08-4392-A6A4-B51DD52A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72642-E46E-4A44-A444-E1D44C38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6E9D7-8925-4644-A3F9-1500E2EB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27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44D4-DE08-4915-8AE0-1B1DB94A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363F-6C92-4708-BE24-64EBA5630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1A4EC-04B3-4148-95A7-1BD506712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7E3A1-CF58-4999-B753-E1C953C6D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D8996-601E-4644-BFDE-2960F095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566BF-CEF6-41F4-9D69-289837B1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855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CAE6-7EE9-4CAD-B050-B5823724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F793F-0EA7-46E6-AC18-76B64E3F7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E646A-451A-49C5-B8A4-DCDD8CD27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CD2E9-BD14-4635-8FA1-9D820C831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EAB17-623C-4AB2-8AC9-6E6FEEDAA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4833C4-6527-4112-A059-ADBE58DA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E07B9-41B0-4EC1-8330-16F4F99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9F641-2856-4339-B391-609398CF7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416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6821-2F50-4AD5-9A9F-87921B29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73136-45DF-4A41-8EE0-A9555DAF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4C930-0804-4950-BA90-F9E71763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D47C1-9655-4044-BB8F-9946521C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507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D33959-6E8C-4685-9DB0-D6776C6D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829716-8C9D-4CF3-A594-3E5C5CD0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C306B-200A-49B2-A30F-07FB24DC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863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FAAD-30D0-4769-9C38-07E05B04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02D7E-1EF4-4F01-AF7E-2B8BD0658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AFD85-5FB5-4947-A224-660A15BBB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CFD78-98F5-4899-9D7F-6F2A1506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0205D-3724-4A13-8605-C63B743B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A66FC-CF50-4E1D-88FB-60851843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405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7AD4-2654-472C-8241-AD39A847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9CE4B-73CA-4FB9-9D10-269A8A106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F957D-13CE-42C2-A64B-799414FC8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A5EBA-4827-4CA9-A87E-EBE4B50D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A88B9-C90B-4D3B-8684-29C07B64C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4171F-8A1F-45F1-AD85-5B8534F3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500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B94056-AC29-44FF-AC83-373AB281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1723-77CC-4AB7-B7D1-3BBEAC09F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1EC0C-7D24-4B6D-B291-6EA510321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51191-477C-4741-A8BC-595DF0E1E5C2}" type="datetimeFigureOut">
              <a:rPr lang="en-ID" smtClean="0"/>
              <a:t>01/12/2021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CDC3F-D97B-4407-9118-8A622C0CF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BE41D-3F4B-4772-ABC7-34BA9FD32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E6506-8037-42AC-85B9-0A6E7B36533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775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2F984-0A99-49D1-ADBD-7CC50D05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54" y="125142"/>
            <a:ext cx="3005176" cy="2250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C2C973-954A-4DCA-8AB3-A533D3B9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80" y="125143"/>
            <a:ext cx="3005176" cy="2222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55B97F-5F0E-4F8C-9674-C94ED688D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277" y="152769"/>
            <a:ext cx="3354376" cy="2250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06382-9FCA-4582-8719-B59527931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47" y="2597542"/>
            <a:ext cx="3017683" cy="2093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329C6E-71B3-4B82-B49D-483AEB86F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580" y="2597543"/>
            <a:ext cx="3017683" cy="2093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C41547-C686-4B98-94B4-92B6FE8D1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276" y="2567081"/>
            <a:ext cx="3354375" cy="21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4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F2CCF-4F98-4AEC-9EBE-9657893F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" y="222210"/>
            <a:ext cx="4888523" cy="1457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47E90F-5260-4D4B-9FCD-7AC5330A0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656" y="116701"/>
            <a:ext cx="2280236" cy="1543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1D9F6-C7C4-4ACE-9F58-F3ABF2AFF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595" y="116701"/>
            <a:ext cx="2280236" cy="1539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5F377-08D1-4A47-AFCC-19110EA02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30" y="1934662"/>
            <a:ext cx="2280236" cy="1605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7CF0F-89EA-42B8-BB65-9994951AC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691" y="1934662"/>
            <a:ext cx="4529301" cy="1956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BF68F-83F0-437E-A5BB-799627E18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017" y="1934662"/>
            <a:ext cx="2486083" cy="1823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7F5E2F-1A70-44E7-A060-9050D967A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29" y="4146597"/>
            <a:ext cx="4888523" cy="2096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65B9E-262A-43F3-9D3C-B01722160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6656" y="4175650"/>
            <a:ext cx="4430444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8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FE689-0DF4-48B7-835A-B46B4B6D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71" y="140862"/>
            <a:ext cx="3538290" cy="1449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D07F5-6E21-4B43-B827-8035FF6C3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175" y="140863"/>
            <a:ext cx="3538290" cy="144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FE65B-C3C2-4B4A-84C8-1EAE3C994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979" y="95917"/>
            <a:ext cx="3700120" cy="1539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2ACAF-BE9A-43E0-B65A-62C5143AE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72" y="1850065"/>
            <a:ext cx="3538290" cy="1807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87EFFE-97FD-4CFB-808B-66F22EEEE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313" y="1850065"/>
            <a:ext cx="3811849" cy="1807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CDBF11-E5FC-41D8-9179-74222615F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2739" y="1732547"/>
            <a:ext cx="4378998" cy="19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37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420D3-1863-4A83-B084-0776F54F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83" y="114292"/>
            <a:ext cx="3202319" cy="1659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D38AA-12AD-4C43-B09E-BF00D8C76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80" y="114292"/>
            <a:ext cx="3310500" cy="166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D930A-821A-4DB6-A9DD-4811B65D7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016" y="114292"/>
            <a:ext cx="3562614" cy="1659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8285C-CB9C-4ED6-B2D3-D25FBFAF4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69" y="2181051"/>
            <a:ext cx="3104426" cy="1659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A1101-BFD6-4072-8AAE-16280CEEA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680" y="2123893"/>
            <a:ext cx="3457263" cy="1717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6E404-04C2-43BC-AB02-03329DD38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5527" y="1978751"/>
            <a:ext cx="3695329" cy="21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8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82CB3-60B4-4780-93BA-6CBF6F57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6" y="178262"/>
            <a:ext cx="3572471" cy="2117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3F920-86C6-4625-BA4D-C312ADB7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91" y="322601"/>
            <a:ext cx="3267531" cy="1829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ECB7B-2D7D-492A-AFBA-DDEC53431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27" y="178260"/>
            <a:ext cx="3561336" cy="2117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DBCF2-D853-4D48-8BCC-82351CD0D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85" y="2420038"/>
            <a:ext cx="3572471" cy="2017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269E2-AEE7-4A2B-8A4B-66064E13F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891" y="2420038"/>
            <a:ext cx="3445946" cy="2085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B5E776-10D7-4374-ADEE-C70C8A940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210" y="2420039"/>
            <a:ext cx="3725620" cy="21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5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0F517-6154-49E8-887E-CD0922621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7" y="109864"/>
            <a:ext cx="4217197" cy="1881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073CB-695D-4C6D-8C2C-BCA300D02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6" y="128007"/>
            <a:ext cx="4217196" cy="188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40CA9-A1B0-4617-99D2-396CDC6CC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7" y="2409682"/>
            <a:ext cx="4200057" cy="1755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5B728-9C67-40D4-936C-7C4E87470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492" y="2355751"/>
            <a:ext cx="4785324" cy="18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3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1F619-8668-4290-A048-91576CF0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0" y="174172"/>
            <a:ext cx="3352800" cy="1277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DD296-1336-4784-88F5-78F52D7F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43" y="183924"/>
            <a:ext cx="2700715" cy="1619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FD8AF-EF51-4356-94CF-8649EF7DF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31" y="1656823"/>
            <a:ext cx="3352800" cy="657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2F9E3-C4AA-4B9B-8577-DA4C9AA3A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770" y="256265"/>
            <a:ext cx="2363884" cy="1474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907CAB-4E1C-4D1C-9C3C-D78E1AE13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29" y="2519629"/>
            <a:ext cx="3149599" cy="1553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0B563F-3609-4656-8C3D-91C7152A8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28" y="4215568"/>
            <a:ext cx="3352800" cy="698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B2A30C-52B9-4CA7-9CCB-C596379A86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2973" y="2172538"/>
            <a:ext cx="3527195" cy="694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11AB00-279B-4EC4-9275-8E69F898C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9756" y="3308198"/>
            <a:ext cx="3784480" cy="1087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213D98-9BA7-429E-A9F2-0A90D267A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3706" y="5126942"/>
            <a:ext cx="7064588" cy="12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39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 INDRA2005</dc:creator>
  <cp:lastModifiedBy>INDRA INDRA2005</cp:lastModifiedBy>
  <cp:revision>1</cp:revision>
  <dcterms:created xsi:type="dcterms:W3CDTF">2021-12-01T13:04:01Z</dcterms:created>
  <dcterms:modified xsi:type="dcterms:W3CDTF">2021-12-01T14:48:52Z</dcterms:modified>
</cp:coreProperties>
</file>